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0" r:id="rId3"/>
    <p:sldId id="304" r:id="rId4"/>
    <p:sldId id="302" r:id="rId5"/>
    <p:sldId id="303" r:id="rId6"/>
    <p:sldId id="30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>
        <p:scale>
          <a:sx n="68" d="100"/>
          <a:sy n="68" d="100"/>
        </p:scale>
        <p:origin x="-14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4469" y="0"/>
            <a:ext cx="74612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Выпускники 11 класса 2024года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Users\1\Desktop\11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785794"/>
            <a:ext cx="8643998" cy="57604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929058" y="2114668"/>
            <a:ext cx="5857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25364" y="214290"/>
            <a:ext cx="46186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Академики 2024, </a:t>
            </a:r>
            <a:b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Золотая медаль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504" y="5357826"/>
            <a:ext cx="3443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/>
              <a:t>Смёрдова</a:t>
            </a:r>
            <a:r>
              <a:rPr lang="ru-RU" sz="3600" dirty="0" smtClean="0"/>
              <a:t> Дарья</a:t>
            </a:r>
            <a:endParaRPr lang="ru-RU" sz="3600" dirty="0"/>
          </a:p>
        </p:txBody>
      </p:sp>
      <p:pic>
        <p:nvPicPr>
          <p:cNvPr id="20488" name="Picture 8" descr="C:\Users\1\Desktop\с 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14290"/>
            <a:ext cx="4320000" cy="64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929058" y="2114668"/>
            <a:ext cx="5857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20485" name="Picture 5" descr="✅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5575" y="-409575"/>
            <a:ext cx="152400" cy="1524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4105" y="214290"/>
            <a:ext cx="463626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Академики 2024, </a:t>
            </a:r>
            <a:b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Золотая медаль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066" y="5000636"/>
            <a:ext cx="3483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/>
              <a:t>Ункенфуг</a:t>
            </a:r>
            <a:r>
              <a:rPr lang="ru-RU" sz="3600" dirty="0" smtClean="0"/>
              <a:t> Ксения</a:t>
            </a:r>
            <a:endParaRPr lang="ru-RU" sz="3600" dirty="0"/>
          </a:p>
        </p:txBody>
      </p:sp>
      <p:pic>
        <p:nvPicPr>
          <p:cNvPr id="35843" name="Picture 3" descr="C:\Users\1\Desktop\у 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42852"/>
            <a:ext cx="4320000" cy="64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36539" y="214290"/>
            <a:ext cx="430746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Академики-2024, 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Серебряная медаль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942" y="4857760"/>
            <a:ext cx="3707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/>
              <a:t>Куковина</a:t>
            </a:r>
            <a:r>
              <a:rPr lang="ru-RU" sz="3600" dirty="0" smtClean="0"/>
              <a:t> Наталья</a:t>
            </a:r>
            <a:endParaRPr lang="ru-RU" sz="3600" dirty="0"/>
          </a:p>
        </p:txBody>
      </p:sp>
      <p:pic>
        <p:nvPicPr>
          <p:cNvPr id="33795" name="Picture 3" descr="C:\Users\1\Desktop\к 1 - копия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214290"/>
            <a:ext cx="4320000" cy="64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72066" y="142852"/>
            <a:ext cx="38576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Лучшие в общественной деятельности - 2024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4818" name="Picture 2" descr="C:\Users\1\Desktop\г 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285728"/>
            <a:ext cx="4572032" cy="607223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293387" y="3429000"/>
            <a:ext cx="35527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Григорьева Татьяна</a:t>
            </a:r>
            <a:br>
              <a:rPr lang="ru-RU" sz="3200" dirty="0" smtClean="0"/>
            </a:br>
            <a:r>
              <a:rPr lang="ru-RU" sz="3200" dirty="0" smtClean="0"/>
              <a:t>и</a:t>
            </a:r>
            <a:br>
              <a:rPr lang="ru-RU" sz="3200" dirty="0" smtClean="0"/>
            </a:br>
            <a:r>
              <a:rPr lang="ru-RU" sz="3200" dirty="0" smtClean="0"/>
              <a:t>Юлия Ивановна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72066" y="214290"/>
            <a:ext cx="37862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Лучшие в творчестве -2024</a:t>
            </a:r>
            <a:endParaRPr lang="ru-RU" sz="3600" dirty="0"/>
          </a:p>
        </p:txBody>
      </p:sp>
      <p:pic>
        <p:nvPicPr>
          <p:cNvPr id="36867" name="Picture 3" descr="C:\Users\1\Desktop\х 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42852"/>
            <a:ext cx="4320000" cy="6480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72066" y="4786322"/>
            <a:ext cx="3495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/>
              <a:t>Ханипова</a:t>
            </a:r>
            <a:r>
              <a:rPr lang="ru-RU" sz="3600" dirty="0" smtClean="0"/>
              <a:t> Таисия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12704</TotalTime>
  <Words>35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135</cp:revision>
  <dcterms:created xsi:type="dcterms:W3CDTF">2022-11-02T17:29:11Z</dcterms:created>
  <dcterms:modified xsi:type="dcterms:W3CDTF">2024-07-04T09:25:59Z</dcterms:modified>
</cp:coreProperties>
</file>